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66" r:id="rId4"/>
    <p:sldId id="267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1FF"/>
    <a:srgbClr val="B9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582"/>
  </p:normalViewPr>
  <p:slideViewPr>
    <p:cSldViewPr snapToGrid="0" snapToObjects="1">
      <p:cViewPr varScale="1">
        <p:scale>
          <a:sx n="59" d="100"/>
          <a:sy n="59" d="100"/>
        </p:scale>
        <p:origin x="765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67E2-539F-9D4A-B20F-1492EEEE3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859C7-372E-ED4A-9A83-6C19993BC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DC7EF-03AC-A44F-A414-BD300F64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64891-AC85-0545-AFEB-3C7B95C7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B30EB-FCAB-2B40-BE65-06EFAB5F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69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53EE-B557-F24F-B145-DEA4110D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3EA3-B168-044C-9D14-037567B07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A8131-4F8E-AF4B-82ED-0126BD4B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CAD83-D47D-1E4E-A9FE-B32A3114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52493-D8E6-CD4C-8634-8EA3E3BF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7369D-79D0-6149-A6E5-3BBDD4A40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2950B-32DE-BA45-A75F-B66366E03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7620C-4172-9249-8B8C-3631D4E5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7BACC-F126-424A-8EB2-374F8397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D3990-8852-A847-AA8D-DB08B68B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9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B54F-5944-DE4B-A965-AEF6359E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59562-7B32-9949-A09C-149452C2A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72472-95F9-E944-8857-60D80A50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22F0-3C67-C44C-8724-22B8FDBF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116B0-4658-8E45-9672-C55AA3C3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8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2315-1353-534D-9F8B-235D6945D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0C1F1-5CD6-0D4A-AEA7-BCEA7BB3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4464-8202-CA41-A791-C31CF1B7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4610-803F-984F-B681-A8D7C515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94440-29F2-2345-8989-EDAFD15D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A09E-263A-9F4D-8FD8-84C38D9A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5DF8-8A2F-AE45-B74B-829E4AFB0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32664-F924-534D-871A-29C059291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32DA6-00D6-C447-9E9F-240ECF9B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766B3-0209-4449-8E88-35D48455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FC8CE-7628-4244-B900-2DA9DD6D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167D-FF50-BA4C-8D16-F461070C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6374-4150-5B47-9D50-42B019CA5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CD65D-1A76-FB43-8B0A-0875CFE04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9C538-61A4-F646-9573-F970441EE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19728-4FE5-C14E-A2A4-F73C9DA8B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36D84-99BC-A442-9120-73F8A413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F47E8-BE4B-4D4D-82BE-F69C1226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3FA12-4179-E942-9719-0C93C5EF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AC62-9175-DD49-8C07-798DB889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4201A-58B7-3144-8044-1A9034C9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21824-24F8-8B43-9716-446DAF9B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3503E-DAE5-7647-9DE4-4B5DAF6E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51F3D-5F09-F840-B63A-F0C580E2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96640-9A67-2B41-8AFD-94188BA0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454AC-1E78-1446-B09E-F0538D25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5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66B2-E51D-A847-9D29-85631216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9DEC-F2CC-2244-A395-9B278843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BD450-C335-AB43-A75C-E4E46F8DA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233E2-93A9-9942-B759-087F1E3E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13C6F-9D63-4E43-AF4B-3625C0E3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7F8F6-E01D-1346-B4FD-003101DA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45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465D-987E-5C43-AB4C-9614539E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7F213-530C-A14C-8297-F667A82FB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F4299-1204-F840-BF16-BBBCD38B7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48F72-3EE2-7D44-8A66-456ECE8E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0EADA-6614-4148-81A8-C7DDE299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8CB7A-E42E-0B43-B994-BBF4A678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8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534185-7EE7-984B-A8A1-F52B08EC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B85B5-5815-444B-935E-D8EBF8E40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A1258-8DD5-E445-B869-9A6BF3936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46074-20F8-924A-8F21-11DC030EE83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10C20-C1C2-DF45-BC3A-CB8D4DFF9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2F3D-668E-B442-AF91-07ACEF84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86886-9385-AE42-9658-4A2C784ED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2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slide" Target="slide3.xml"/><Relationship Id="rId3" Type="http://schemas.openxmlformats.org/officeDocument/2006/relationships/hyperlink" Target="https://www.visitorlando.com/en/things-to-do/virtual-tours/walt-disney-world-resort" TargetMode="External"/><Relationship Id="rId7" Type="http://schemas.openxmlformats.org/officeDocument/2006/relationships/image" Target="../media/image5.tiff"/><Relationship Id="rId12" Type="http://schemas.openxmlformats.org/officeDocument/2006/relationships/image" Target="../media/image8.tiff"/><Relationship Id="rId17" Type="http://schemas.openxmlformats.org/officeDocument/2006/relationships/image" Target="../media/image11.tiff"/><Relationship Id="rId2" Type="http://schemas.openxmlformats.org/officeDocument/2006/relationships/image" Target="../media/image1.png"/><Relationship Id="rId16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slide" Target="slide2.xml"/><Relationship Id="rId5" Type="http://schemas.openxmlformats.org/officeDocument/2006/relationships/image" Target="../media/image3.tiff"/><Relationship Id="rId15" Type="http://schemas.openxmlformats.org/officeDocument/2006/relationships/image" Target="../media/image10.tiff"/><Relationship Id="rId10" Type="http://schemas.openxmlformats.org/officeDocument/2006/relationships/image" Target="../media/image7.tiff"/><Relationship Id="rId4" Type="http://schemas.openxmlformats.org/officeDocument/2006/relationships/image" Target="../media/image2.tiff"/><Relationship Id="rId9" Type="http://schemas.openxmlformats.org/officeDocument/2006/relationships/slide" Target="slide4.xml"/><Relationship Id="rId1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hyperlink" Target="https://www.youtube.com/watch?v=9aBEf7-4bv8" TargetMode="External"/><Relationship Id="rId18" Type="http://schemas.openxmlformats.org/officeDocument/2006/relationships/image" Target="../media/image20.tiff"/><Relationship Id="rId26" Type="http://schemas.openxmlformats.org/officeDocument/2006/relationships/image" Target="../media/image24.tiff"/><Relationship Id="rId39" Type="http://schemas.openxmlformats.org/officeDocument/2006/relationships/hyperlink" Target="https://www.youtube.com/watch?v=9M8KpbIqwyc" TargetMode="External"/><Relationship Id="rId3" Type="http://schemas.openxmlformats.org/officeDocument/2006/relationships/hyperlink" Target="https://www.youtube.com/watch?v=ZpOVgQPHlY4" TargetMode="External"/><Relationship Id="rId21" Type="http://schemas.openxmlformats.org/officeDocument/2006/relationships/hyperlink" Target="https://www.youtube.com/watch?v=Tql_nWsdOuA" TargetMode="External"/><Relationship Id="rId34" Type="http://schemas.openxmlformats.org/officeDocument/2006/relationships/image" Target="../media/image28.tiff"/><Relationship Id="rId7" Type="http://schemas.openxmlformats.org/officeDocument/2006/relationships/hyperlink" Target="https://www.youtube.com/watch?v=vMw6lLJWIgA&amp;list=PLflf8xbnbx64j0nb1hwb360ImTgaDs0Zl&amp;index=10&amp;t=0s" TargetMode="External"/><Relationship Id="rId12" Type="http://schemas.openxmlformats.org/officeDocument/2006/relationships/image" Target="../media/image17.tiff"/><Relationship Id="rId17" Type="http://schemas.openxmlformats.org/officeDocument/2006/relationships/hyperlink" Target="https://www.youtube.com/watch?v=SAYYHv52BxY" TargetMode="External"/><Relationship Id="rId25" Type="http://schemas.openxmlformats.org/officeDocument/2006/relationships/hyperlink" Target="https://www.youtube.com/watch?v=LUsgniDbYgs" TargetMode="External"/><Relationship Id="rId33" Type="http://schemas.openxmlformats.org/officeDocument/2006/relationships/hyperlink" Target="https://www.youtube.com/watch?v=N22D8BpCrE8" TargetMode="External"/><Relationship Id="rId38" Type="http://schemas.openxmlformats.org/officeDocument/2006/relationships/image" Target="../media/image30.tiff"/><Relationship Id="rId2" Type="http://schemas.openxmlformats.org/officeDocument/2006/relationships/image" Target="../media/image12.png"/><Relationship Id="rId16" Type="http://schemas.openxmlformats.org/officeDocument/2006/relationships/image" Target="../media/image19.tiff"/><Relationship Id="rId20" Type="http://schemas.openxmlformats.org/officeDocument/2006/relationships/image" Target="../media/image21.tiff"/><Relationship Id="rId29" Type="http://schemas.openxmlformats.org/officeDocument/2006/relationships/hyperlink" Target="https://www.youtube.com/watch?v=fKipgkOdY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hyperlink" Target="https://www.youtube.com/watch?v=fcbWb1FkSC0" TargetMode="External"/><Relationship Id="rId24" Type="http://schemas.openxmlformats.org/officeDocument/2006/relationships/image" Target="../media/image23.tiff"/><Relationship Id="rId32" Type="http://schemas.openxmlformats.org/officeDocument/2006/relationships/image" Target="../media/image27.tiff"/><Relationship Id="rId37" Type="http://schemas.openxmlformats.org/officeDocument/2006/relationships/hyperlink" Target="https://www.youtube.com/watch?v=G50ZPYbMgB8" TargetMode="External"/><Relationship Id="rId40" Type="http://schemas.openxmlformats.org/officeDocument/2006/relationships/image" Target="../media/image31.tiff"/><Relationship Id="rId5" Type="http://schemas.openxmlformats.org/officeDocument/2006/relationships/hyperlink" Target="https://www.youtube.com/watch?v=WMMiZFPYg6M" TargetMode="External"/><Relationship Id="rId15" Type="http://schemas.openxmlformats.org/officeDocument/2006/relationships/hyperlink" Target="https://www.youtube.com/watch?v=jWiXGxDmXJU" TargetMode="External"/><Relationship Id="rId23" Type="http://schemas.openxmlformats.org/officeDocument/2006/relationships/hyperlink" Target="https://www.youtube.com/watch?v=1ybSVe8HVFg" TargetMode="External"/><Relationship Id="rId28" Type="http://schemas.openxmlformats.org/officeDocument/2006/relationships/image" Target="../media/image25.tiff"/><Relationship Id="rId36" Type="http://schemas.openxmlformats.org/officeDocument/2006/relationships/image" Target="../media/image29.tiff"/><Relationship Id="rId10" Type="http://schemas.openxmlformats.org/officeDocument/2006/relationships/image" Target="../media/image16.tiff"/><Relationship Id="rId19" Type="http://schemas.openxmlformats.org/officeDocument/2006/relationships/hyperlink" Target="https://www.youtube.com/watch?v=I2Do309e4YU&amp;list=PLflf8xbnbx64j0nb1hwb360ImTgaDs0Zl&amp;index=4" TargetMode="External"/><Relationship Id="rId31" Type="http://schemas.openxmlformats.org/officeDocument/2006/relationships/hyperlink" Target="https://www.youtube.com/watch?v=_UbdTL5PiA0" TargetMode="External"/><Relationship Id="rId4" Type="http://schemas.openxmlformats.org/officeDocument/2006/relationships/image" Target="../media/image13.tiff"/><Relationship Id="rId9" Type="http://schemas.openxmlformats.org/officeDocument/2006/relationships/hyperlink" Target="https://www.youtube.com/watch?v=dGtTu_gMthY" TargetMode="External"/><Relationship Id="rId14" Type="http://schemas.openxmlformats.org/officeDocument/2006/relationships/image" Target="../media/image18.tiff"/><Relationship Id="rId22" Type="http://schemas.openxmlformats.org/officeDocument/2006/relationships/image" Target="../media/image22.tiff"/><Relationship Id="rId27" Type="http://schemas.openxmlformats.org/officeDocument/2006/relationships/hyperlink" Target="https://www.youtube.com/watch?v=ZKVd-xwxgJs" TargetMode="External"/><Relationship Id="rId30" Type="http://schemas.openxmlformats.org/officeDocument/2006/relationships/image" Target="../media/image26.tiff"/><Relationship Id="rId35" Type="http://schemas.openxmlformats.org/officeDocument/2006/relationships/hyperlink" Target="https://www.youtube.com/watch?v=RsHRFgc-4xw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image" Target="../media/image38.tiff"/><Relationship Id="rId3" Type="http://schemas.openxmlformats.org/officeDocument/2006/relationships/hyperlink" Target="https://www.youtube.com/watch?v=rvR58UJetOg" TargetMode="External"/><Relationship Id="rId7" Type="http://schemas.openxmlformats.org/officeDocument/2006/relationships/hyperlink" Target="https://www.youtube.com/watch?v=Zh4V0vfN5QE" TargetMode="External"/><Relationship Id="rId12" Type="http://schemas.openxmlformats.org/officeDocument/2006/relationships/image" Target="../media/image37.tiff"/><Relationship Id="rId17" Type="http://schemas.openxmlformats.org/officeDocument/2006/relationships/image" Target="../media/image40.tiff"/><Relationship Id="rId2" Type="http://schemas.openxmlformats.org/officeDocument/2006/relationships/image" Target="../media/image32.png"/><Relationship Id="rId16" Type="http://schemas.openxmlformats.org/officeDocument/2006/relationships/hyperlink" Target="https://www.youtube.com/watch?v=4OPmHIqk4_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11" Type="http://schemas.openxmlformats.org/officeDocument/2006/relationships/hyperlink" Target="https://www.youtube.com/watch?v=J8OHP9OriMA" TargetMode="External"/><Relationship Id="rId5" Type="http://schemas.openxmlformats.org/officeDocument/2006/relationships/hyperlink" Target="https://www.youtube.com/watch?v=ldOPeg4KGqw" TargetMode="External"/><Relationship Id="rId15" Type="http://schemas.openxmlformats.org/officeDocument/2006/relationships/image" Target="../media/image39.tiff"/><Relationship Id="rId10" Type="http://schemas.openxmlformats.org/officeDocument/2006/relationships/image" Target="../media/image36.tiff"/><Relationship Id="rId4" Type="http://schemas.openxmlformats.org/officeDocument/2006/relationships/image" Target="../media/image33.tiff"/><Relationship Id="rId9" Type="http://schemas.openxmlformats.org/officeDocument/2006/relationships/hyperlink" Target="https://www.youtube.com/watch?v=UpempCSp2-w" TargetMode="External"/><Relationship Id="rId14" Type="http://schemas.openxmlformats.org/officeDocument/2006/relationships/hyperlink" Target="https://www.youtube.com/watch?v=FPqrUSBgYoQ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hyperlink" Target="https://www.youtube.com/watch?v=7MLG9pjdgTI" TargetMode="External"/><Relationship Id="rId18" Type="http://schemas.openxmlformats.org/officeDocument/2006/relationships/image" Target="../media/image49.tiff"/><Relationship Id="rId3" Type="http://schemas.openxmlformats.org/officeDocument/2006/relationships/hyperlink" Target="https://www.youtube.com/watch?v=3zo64_w0pyo" TargetMode="External"/><Relationship Id="rId7" Type="http://schemas.openxmlformats.org/officeDocument/2006/relationships/hyperlink" Target="https://www.youtube.com/watch?v=9zXeBwRSE5w" TargetMode="External"/><Relationship Id="rId12" Type="http://schemas.openxmlformats.org/officeDocument/2006/relationships/image" Target="../media/image46.tiff"/><Relationship Id="rId17" Type="http://schemas.openxmlformats.org/officeDocument/2006/relationships/hyperlink" Target="https://www.youtube.com/watch?v=aBQHVTU2430" TargetMode="External"/><Relationship Id="rId2" Type="http://schemas.openxmlformats.org/officeDocument/2006/relationships/image" Target="../media/image41.png"/><Relationship Id="rId16" Type="http://schemas.openxmlformats.org/officeDocument/2006/relationships/image" Target="../media/image48.tiff"/><Relationship Id="rId20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11" Type="http://schemas.openxmlformats.org/officeDocument/2006/relationships/hyperlink" Target="https://www.youtube.com/watch?v=vK3ZrMgyLVQ" TargetMode="External"/><Relationship Id="rId5" Type="http://schemas.openxmlformats.org/officeDocument/2006/relationships/hyperlink" Target="https://www.youtube.com/watch?v=5mG7tiv_Dto" TargetMode="External"/><Relationship Id="rId15" Type="http://schemas.openxmlformats.org/officeDocument/2006/relationships/hyperlink" Target="https://www.youtube.com/watch?v=VfPi8z8jXfo" TargetMode="External"/><Relationship Id="rId10" Type="http://schemas.openxmlformats.org/officeDocument/2006/relationships/image" Target="../media/image45.tiff"/><Relationship Id="rId19" Type="http://schemas.openxmlformats.org/officeDocument/2006/relationships/hyperlink" Target="https://www.youtube.com/watch?v=Jvwxr4antRM" TargetMode="External"/><Relationship Id="rId4" Type="http://schemas.openxmlformats.org/officeDocument/2006/relationships/image" Target="../media/image42.tiff"/><Relationship Id="rId9" Type="http://schemas.openxmlformats.org/officeDocument/2006/relationships/hyperlink" Target="https://www.youtube.com/watch?v=Rkje4nxixrA" TargetMode="External"/><Relationship Id="rId14" Type="http://schemas.openxmlformats.org/officeDocument/2006/relationships/image" Target="../media/image4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13" Type="http://schemas.openxmlformats.org/officeDocument/2006/relationships/hyperlink" Target="https://www.youtube.com/watch?v=FciaHToIQMM" TargetMode="External"/><Relationship Id="rId18" Type="http://schemas.openxmlformats.org/officeDocument/2006/relationships/image" Target="../media/image59.tiff"/><Relationship Id="rId3" Type="http://schemas.openxmlformats.org/officeDocument/2006/relationships/hyperlink" Target="https://www.youtube.com/watch?v=KTji1hOICEI" TargetMode="External"/><Relationship Id="rId7" Type="http://schemas.openxmlformats.org/officeDocument/2006/relationships/hyperlink" Target="https://www.youtube.com/watch?v=WMxeDMPvSnI" TargetMode="External"/><Relationship Id="rId12" Type="http://schemas.openxmlformats.org/officeDocument/2006/relationships/image" Target="../media/image56.tiff"/><Relationship Id="rId17" Type="http://schemas.openxmlformats.org/officeDocument/2006/relationships/hyperlink" Target="https://www.youtube.com/watch?v=oW6WsTVfHhI" TargetMode="External"/><Relationship Id="rId2" Type="http://schemas.openxmlformats.org/officeDocument/2006/relationships/image" Target="../media/image51.png"/><Relationship Id="rId16" Type="http://schemas.openxmlformats.org/officeDocument/2006/relationships/image" Target="../media/image58.tiff"/><Relationship Id="rId20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11" Type="http://schemas.openxmlformats.org/officeDocument/2006/relationships/hyperlink" Target="https://www.youtube.com/watch?v=c8jSs9Z8jMY" TargetMode="External"/><Relationship Id="rId5" Type="http://schemas.openxmlformats.org/officeDocument/2006/relationships/hyperlink" Target="https://www.youtube.com/watch?v=iPDl_33ku1k" TargetMode="External"/><Relationship Id="rId15" Type="http://schemas.openxmlformats.org/officeDocument/2006/relationships/hyperlink" Target="https://www.youtube.com/watch?v=edHR7A00rYg" TargetMode="External"/><Relationship Id="rId10" Type="http://schemas.openxmlformats.org/officeDocument/2006/relationships/image" Target="../media/image55.tiff"/><Relationship Id="rId19" Type="http://schemas.openxmlformats.org/officeDocument/2006/relationships/hyperlink" Target="https://www.youtube.com/watch?v=b7zbrJ8CUtM" TargetMode="External"/><Relationship Id="rId4" Type="http://schemas.openxmlformats.org/officeDocument/2006/relationships/image" Target="../media/image52.tiff"/><Relationship Id="rId9" Type="http://schemas.openxmlformats.org/officeDocument/2006/relationships/hyperlink" Target="https://www.youtube.com/watch?v=e_Of2C9tN_w" TargetMode="External"/><Relationship Id="rId14" Type="http://schemas.openxmlformats.org/officeDocument/2006/relationships/image" Target="../media/image5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AE132541-1A63-E74D-89AD-C0FD51FAA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18"/>
          <a:stretch/>
        </p:blipFill>
        <p:spPr>
          <a:xfrm>
            <a:off x="9114159" y="2740871"/>
            <a:ext cx="2980002" cy="1541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8E9392DA-5CAB-BF43-80AB-8A7595D31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538" y="2565935"/>
            <a:ext cx="1877189" cy="131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hlinkClick r:id="rId3"/>
            <a:extLst>
              <a:ext uri="{FF2B5EF4-FFF2-40B4-BE49-F238E27FC236}">
                <a16:creationId xmlns:a16="http://schemas.microsoft.com/office/drawing/2014/main" id="{D2FE95CA-DABC-AA45-96C2-F8F27E574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6" y="2743207"/>
            <a:ext cx="2667380" cy="1503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53E14931-086D-3D4D-96F0-53840DBE2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3855" y="2560929"/>
            <a:ext cx="2011359" cy="1340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B4A7405-33AE-944D-AE33-C7AFFAD57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715" y="2778537"/>
            <a:ext cx="3294365" cy="1503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A4565FBF-3B4E-7646-910B-F83583984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7" y="5271661"/>
            <a:ext cx="2552903" cy="1256507"/>
          </a:xfrm>
          <a:prstGeom prst="rect">
            <a:avLst/>
          </a:prstGeom>
        </p:spPr>
      </p:pic>
      <p:pic>
        <p:nvPicPr>
          <p:cNvPr id="20" name="Picture 19">
            <a:hlinkClick r:id="rId11" action="ppaction://hlinksldjump"/>
            <a:extLst>
              <a:ext uri="{FF2B5EF4-FFF2-40B4-BE49-F238E27FC236}">
                <a16:creationId xmlns:a16="http://schemas.microsoft.com/office/drawing/2014/main" id="{86EF4F87-C394-0A43-ACE6-ED4C44FB7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3696" y="4754218"/>
            <a:ext cx="3632886" cy="2286060"/>
          </a:xfrm>
          <a:prstGeom prst="rect">
            <a:avLst/>
          </a:prstGeom>
        </p:spPr>
      </p:pic>
      <p:pic>
        <p:nvPicPr>
          <p:cNvPr id="21" name="Picture 20">
            <a:hlinkClick r:id="rId13" action="ppaction://hlinksldjump"/>
            <a:extLst>
              <a:ext uri="{FF2B5EF4-FFF2-40B4-BE49-F238E27FC236}">
                <a16:creationId xmlns:a16="http://schemas.microsoft.com/office/drawing/2014/main" id="{BAB9B40A-72D7-8848-A64E-AB8CE82D53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7740" y="5086032"/>
            <a:ext cx="1529059" cy="17984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FDE38B-FD83-DC41-8336-A713671EFA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7802" y="5655372"/>
            <a:ext cx="1528997" cy="393398"/>
          </a:xfrm>
          <a:prstGeom prst="rect">
            <a:avLst/>
          </a:prstGeom>
        </p:spPr>
      </p:pic>
      <p:pic>
        <p:nvPicPr>
          <p:cNvPr id="23" name="Picture 22">
            <a:hlinkClick r:id="rId16" action="ppaction://hlinksldjump"/>
            <a:extLst>
              <a:ext uri="{FF2B5EF4-FFF2-40B4-BE49-F238E27FC236}">
                <a16:creationId xmlns:a16="http://schemas.microsoft.com/office/drawing/2014/main" id="{B0297433-8D95-FA4C-99FF-A421150E9B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9825" y="5069759"/>
            <a:ext cx="1825235" cy="18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6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44739F2-9CAB-DE4C-8484-9C0343B5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1" y="1950602"/>
            <a:ext cx="2257743" cy="126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32C92D96-2CD9-2C45-89FC-5A5ECF5FA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720" y="2429743"/>
            <a:ext cx="1747098" cy="1308637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06F2A23D-3ADD-A849-8EF4-E1318BD61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55" y="3817452"/>
            <a:ext cx="2031760" cy="1266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id="{8BF725EF-C4D4-BA40-B784-6DD3039515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609" y="5371292"/>
            <a:ext cx="2646878" cy="1323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hlinkClick r:id="rId11"/>
            <a:extLst>
              <a:ext uri="{FF2B5EF4-FFF2-40B4-BE49-F238E27FC236}">
                <a16:creationId xmlns:a16="http://schemas.microsoft.com/office/drawing/2014/main" id="{678A4D27-BD41-7D40-8141-DC3669B459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5782" y="467941"/>
            <a:ext cx="2157216" cy="1615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hlinkClick r:id="rId13"/>
            <a:extLst>
              <a:ext uri="{FF2B5EF4-FFF2-40B4-BE49-F238E27FC236}">
                <a16:creationId xmlns:a16="http://schemas.microsoft.com/office/drawing/2014/main" id="{5150BF33-A443-8548-A56A-91865E62A1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3557" y="1391546"/>
            <a:ext cx="1748834" cy="982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AE9B9A6B-D50F-BF43-8D4A-89AE24D518F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8927"/>
          <a:stretch/>
        </p:blipFill>
        <p:spPr>
          <a:xfrm>
            <a:off x="10313826" y="93876"/>
            <a:ext cx="1747099" cy="1151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hlinkClick r:id="rId17"/>
            <a:extLst>
              <a:ext uri="{FF2B5EF4-FFF2-40B4-BE49-F238E27FC236}">
                <a16:creationId xmlns:a16="http://schemas.microsoft.com/office/drawing/2014/main" id="{1AA2EF2E-F119-1A41-B665-07E2D63042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19874" y="3738380"/>
            <a:ext cx="1686807" cy="1122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hlinkClick r:id="rId19"/>
            <a:extLst>
              <a:ext uri="{FF2B5EF4-FFF2-40B4-BE49-F238E27FC236}">
                <a16:creationId xmlns:a16="http://schemas.microsoft.com/office/drawing/2014/main" id="{EF6DE81F-0B61-6449-983A-F8EFBA33C07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10838"/>
          <a:stretch/>
        </p:blipFill>
        <p:spPr>
          <a:xfrm>
            <a:off x="89758" y="3427240"/>
            <a:ext cx="2538817" cy="1726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hlinkClick r:id="rId21"/>
            <a:extLst>
              <a:ext uri="{FF2B5EF4-FFF2-40B4-BE49-F238E27FC236}">
                <a16:creationId xmlns:a16="http://schemas.microsoft.com/office/drawing/2014/main" id="{5182F60C-23CA-C24B-A706-1C0C8E7825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609" y="182014"/>
            <a:ext cx="2483248" cy="1542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hlinkClick r:id="rId23"/>
            <a:extLst>
              <a:ext uri="{FF2B5EF4-FFF2-40B4-BE49-F238E27FC236}">
                <a16:creationId xmlns:a16="http://schemas.microsoft.com/office/drawing/2014/main" id="{27B64A6D-DEF5-5B4E-BF85-09BD8A4D55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98077" y="3770046"/>
            <a:ext cx="2336851" cy="1308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hlinkClick r:id="rId25"/>
            <a:extLst>
              <a:ext uri="{FF2B5EF4-FFF2-40B4-BE49-F238E27FC236}">
                <a16:creationId xmlns:a16="http://schemas.microsoft.com/office/drawing/2014/main" id="{04C12AAE-5C95-F64F-999E-BCF4749E711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87043" y="3993368"/>
            <a:ext cx="2078755" cy="1124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hlinkClick r:id="rId27"/>
            <a:extLst>
              <a:ext uri="{FF2B5EF4-FFF2-40B4-BE49-F238E27FC236}">
                <a16:creationId xmlns:a16="http://schemas.microsoft.com/office/drawing/2014/main" id="{F97106EA-0387-7040-8B51-77BF09550CF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45512" y="5012684"/>
            <a:ext cx="1425831" cy="1726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hlinkClick r:id="rId29"/>
            <a:extLst>
              <a:ext uri="{FF2B5EF4-FFF2-40B4-BE49-F238E27FC236}">
                <a16:creationId xmlns:a16="http://schemas.microsoft.com/office/drawing/2014/main" id="{CB579C08-DAF0-3E43-A1AB-CA8262D11E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46537" y="2533027"/>
            <a:ext cx="2219261" cy="1242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hlinkClick r:id="rId31"/>
            <a:extLst>
              <a:ext uri="{FF2B5EF4-FFF2-40B4-BE49-F238E27FC236}">
                <a16:creationId xmlns:a16="http://schemas.microsoft.com/office/drawing/2014/main" id="{1FD7CD27-7315-9342-969F-D0407C32CE7E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b="8739"/>
          <a:stretch/>
        </p:blipFill>
        <p:spPr>
          <a:xfrm>
            <a:off x="5965950" y="5240287"/>
            <a:ext cx="2215176" cy="1475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hlinkClick r:id="rId33"/>
            <a:extLst>
              <a:ext uri="{FF2B5EF4-FFF2-40B4-BE49-F238E27FC236}">
                <a16:creationId xmlns:a16="http://schemas.microsoft.com/office/drawing/2014/main" id="{0605458C-498B-914C-A884-091380FEA0B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08720" y="5191456"/>
            <a:ext cx="2922187" cy="1522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hlinkClick r:id="rId35"/>
            <a:extLst>
              <a:ext uri="{FF2B5EF4-FFF2-40B4-BE49-F238E27FC236}">
                <a16:creationId xmlns:a16="http://schemas.microsoft.com/office/drawing/2014/main" id="{B25022C1-F928-B44D-AC48-F3FAD55A0A6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19547" y="5242471"/>
            <a:ext cx="2152844" cy="1496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hlinkClick r:id="rId37"/>
            <a:extLst>
              <a:ext uri="{FF2B5EF4-FFF2-40B4-BE49-F238E27FC236}">
                <a16:creationId xmlns:a16="http://schemas.microsoft.com/office/drawing/2014/main" id="{F85B7745-3896-DB46-A272-BAE2DF76BFA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415142" y="2461982"/>
            <a:ext cx="2191539" cy="1227262"/>
          </a:xfrm>
          <a:prstGeom prst="rect">
            <a:avLst/>
          </a:prstGeom>
        </p:spPr>
      </p:pic>
      <p:pic>
        <p:nvPicPr>
          <p:cNvPr id="26" name="Picture 25">
            <a:hlinkClick r:id="rId39"/>
            <a:extLst>
              <a:ext uri="{FF2B5EF4-FFF2-40B4-BE49-F238E27FC236}">
                <a16:creationId xmlns:a16="http://schemas.microsoft.com/office/drawing/2014/main" id="{D428A054-54FD-7F45-BEC8-FE8007C8B40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919469" y="2475806"/>
            <a:ext cx="2191539" cy="1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8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t="-1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AA50865-51BA-674F-8F3A-AB3180707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459" y="2840389"/>
            <a:ext cx="3698042" cy="2077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id="{1025A2D2-11E2-754C-8100-BC4C8CABF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563" y="1337271"/>
            <a:ext cx="3019269" cy="1690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C24B3FF8-C5B9-7846-B0FA-9079E58FB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35" y="3156676"/>
            <a:ext cx="3368058" cy="2046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hlinkClick r:id="rId9"/>
            <a:extLst>
              <a:ext uri="{FF2B5EF4-FFF2-40B4-BE49-F238E27FC236}">
                <a16:creationId xmlns:a16="http://schemas.microsoft.com/office/drawing/2014/main" id="{FCFE7A64-53B5-CA48-8ED6-7EEA7FA6FF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204" y="5326028"/>
            <a:ext cx="3368058" cy="1403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hlinkClick r:id="rId11"/>
            <a:extLst>
              <a:ext uri="{FF2B5EF4-FFF2-40B4-BE49-F238E27FC236}">
                <a16:creationId xmlns:a16="http://schemas.microsoft.com/office/drawing/2014/main" id="{99E7656E-E12C-8F4D-9C1F-2D4BBE4C9E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8249" y="617922"/>
            <a:ext cx="3402984" cy="1690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D70C20-7047-3F4B-952B-F88FC6D02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8799" y="5175838"/>
            <a:ext cx="2812843" cy="1595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hlinkClick r:id="rId14"/>
            <a:extLst>
              <a:ext uri="{FF2B5EF4-FFF2-40B4-BE49-F238E27FC236}">
                <a16:creationId xmlns:a16="http://schemas.microsoft.com/office/drawing/2014/main" id="{A6ED0353-61BF-C847-8D48-6FCBB49940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3240" y="2594013"/>
            <a:ext cx="3518525" cy="2020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hlinkClick r:id="rId16"/>
            <a:extLst>
              <a:ext uri="{FF2B5EF4-FFF2-40B4-BE49-F238E27FC236}">
                <a16:creationId xmlns:a16="http://schemas.microsoft.com/office/drawing/2014/main" id="{0653784F-04D4-D14E-A934-E0833B9BD1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48249" y="4858165"/>
            <a:ext cx="3470978" cy="1912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1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3"/>
            <a:extLst>
              <a:ext uri="{FF2B5EF4-FFF2-40B4-BE49-F238E27FC236}">
                <a16:creationId xmlns:a16="http://schemas.microsoft.com/office/drawing/2014/main" id="{9D9AA675-2062-8E45-81A0-B6E8EFDA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62" y="2974262"/>
            <a:ext cx="2850594" cy="1896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hlinkClick r:id="rId5"/>
            <a:extLst>
              <a:ext uri="{FF2B5EF4-FFF2-40B4-BE49-F238E27FC236}">
                <a16:creationId xmlns:a16="http://schemas.microsoft.com/office/drawing/2014/main" id="{1760E284-EE2D-6A4B-9E85-864C5820A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89" y="1333311"/>
            <a:ext cx="2071207" cy="160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hlinkClick r:id="rId7"/>
            <a:extLst>
              <a:ext uri="{FF2B5EF4-FFF2-40B4-BE49-F238E27FC236}">
                <a16:creationId xmlns:a16="http://schemas.microsoft.com/office/drawing/2014/main" id="{7DD4DB10-483C-4643-B84B-38181985D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4564" y="1921050"/>
            <a:ext cx="2532514" cy="1896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hlinkClick r:id="rId9"/>
            <a:extLst>
              <a:ext uri="{FF2B5EF4-FFF2-40B4-BE49-F238E27FC236}">
                <a16:creationId xmlns:a16="http://schemas.microsoft.com/office/drawing/2014/main" id="{DE43BA03-44F0-A547-B540-18F69845C4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922" y="3131854"/>
            <a:ext cx="2746343" cy="1810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hlinkClick r:id="rId11"/>
            <a:extLst>
              <a:ext uri="{FF2B5EF4-FFF2-40B4-BE49-F238E27FC236}">
                <a16:creationId xmlns:a16="http://schemas.microsoft.com/office/drawing/2014/main" id="{39FA1E08-4364-C94C-945D-E15FC3CC18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3406" y="5070712"/>
            <a:ext cx="3007676" cy="1689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7F7CF03A-6B09-CA4B-8E50-59C9D2B95E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7402" y="5188769"/>
            <a:ext cx="2771200" cy="1557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hlinkClick r:id="rId15"/>
            <a:extLst>
              <a:ext uri="{FF2B5EF4-FFF2-40B4-BE49-F238E27FC236}">
                <a16:creationId xmlns:a16="http://schemas.microsoft.com/office/drawing/2014/main" id="{9423AD68-5A62-574B-8620-C46ED4E927A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8482"/>
          <a:stretch/>
        </p:blipFill>
        <p:spPr>
          <a:xfrm>
            <a:off x="10329240" y="4081542"/>
            <a:ext cx="1808009" cy="26642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hlinkClick r:id="rId17"/>
            <a:extLst>
              <a:ext uri="{FF2B5EF4-FFF2-40B4-BE49-F238E27FC236}">
                <a16:creationId xmlns:a16="http://schemas.microsoft.com/office/drawing/2014/main" id="{6A51138A-210B-5B40-8321-97F9948DBB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28667" y="5150887"/>
            <a:ext cx="2129332" cy="1594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hlinkClick r:id="rId19"/>
            <a:extLst>
              <a:ext uri="{FF2B5EF4-FFF2-40B4-BE49-F238E27FC236}">
                <a16:creationId xmlns:a16="http://schemas.microsoft.com/office/drawing/2014/main" id="{B477CC0A-2DB7-444E-A420-57524003F5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62408" y="3132142"/>
            <a:ext cx="3233247" cy="1810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12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F07A7D23-D0C7-884B-9D25-F728C034F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8" y="3077606"/>
            <a:ext cx="2327042" cy="1743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id="{63A3D4FA-0E37-B141-BE3E-531757AE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223" y="3031518"/>
            <a:ext cx="2327043" cy="1743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89FCED15-CD67-9942-B55C-EE69141565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3389" y="2977153"/>
            <a:ext cx="3155611" cy="1869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hlinkClick r:id="rId9"/>
            <a:extLst>
              <a:ext uri="{FF2B5EF4-FFF2-40B4-BE49-F238E27FC236}">
                <a16:creationId xmlns:a16="http://schemas.microsoft.com/office/drawing/2014/main" id="{37A53227-C8D3-BD43-BF08-6BB1021A40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5037" y="5021705"/>
            <a:ext cx="4167418" cy="1736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hlinkClick r:id="rId11"/>
            <a:extLst>
              <a:ext uri="{FF2B5EF4-FFF2-40B4-BE49-F238E27FC236}">
                <a16:creationId xmlns:a16="http://schemas.microsoft.com/office/drawing/2014/main" id="{1A050D17-F7E7-AD4C-86E2-8A601900C7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1180" y="4290472"/>
            <a:ext cx="2056381" cy="2467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hlinkClick r:id="rId13"/>
            <a:extLst>
              <a:ext uri="{FF2B5EF4-FFF2-40B4-BE49-F238E27FC236}">
                <a16:creationId xmlns:a16="http://schemas.microsoft.com/office/drawing/2014/main" id="{750DEB4C-4BEE-AF4D-B859-FBC463059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38" y="1064020"/>
            <a:ext cx="3284349" cy="1839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hlinkClick r:id="rId15"/>
            <a:extLst>
              <a:ext uri="{FF2B5EF4-FFF2-40B4-BE49-F238E27FC236}">
                <a16:creationId xmlns:a16="http://schemas.microsoft.com/office/drawing/2014/main" id="{73596587-7F21-6040-8CEA-323983BF87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74650" y="980914"/>
            <a:ext cx="3284350" cy="1845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hlinkClick r:id="rId17"/>
            <a:extLst>
              <a:ext uri="{FF2B5EF4-FFF2-40B4-BE49-F238E27FC236}">
                <a16:creationId xmlns:a16="http://schemas.microsoft.com/office/drawing/2014/main" id="{39D2660D-CA48-0C41-99F8-23AB7038CC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3370" y="4985708"/>
            <a:ext cx="3284349" cy="1845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hlinkClick r:id="rId19"/>
            <a:extLst>
              <a:ext uri="{FF2B5EF4-FFF2-40B4-BE49-F238E27FC236}">
                <a16:creationId xmlns:a16="http://schemas.microsoft.com/office/drawing/2014/main" id="{FE0ACBDB-D6FC-4440-99A9-263FF3D409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77739" y="2673578"/>
            <a:ext cx="3112004" cy="1483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8522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Walters, Haleigh</dc:creator>
  <cp:lastModifiedBy>Zach Meyer</cp:lastModifiedBy>
  <cp:revision>40</cp:revision>
  <dcterms:created xsi:type="dcterms:W3CDTF">2020-04-29T19:21:44Z</dcterms:created>
  <dcterms:modified xsi:type="dcterms:W3CDTF">2020-06-13T23:57:30Z</dcterms:modified>
</cp:coreProperties>
</file>